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1" d="100"/>
          <a:sy n="91" d="100"/>
        </p:scale>
        <p:origin x="187" y="77"/>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2023/12/22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oleObject" Target="../embeddings/oleObject46.bin"/><Relationship Id="rId3" Type="http://schemas.openxmlformats.org/officeDocument/2006/relationships/image" Target="../media/image55.png"/><Relationship Id="rId21" Type="http://schemas.openxmlformats.org/officeDocument/2006/relationships/image" Target="../media/image64.wmf"/><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4.svg"/><Relationship Id="rId2" Type="http://schemas.openxmlformats.org/officeDocument/2006/relationships/image" Target="../media/image56.png"/><Relationship Id="rId16" Type="http://schemas.openxmlformats.org/officeDocument/2006/relationships/image" Target="../media/image3.png"/><Relationship Id="rId20"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23" Type="http://schemas.openxmlformats.org/officeDocument/2006/relationships/image" Target="../media/image65.wmf"/><Relationship Id="rId10" Type="http://schemas.openxmlformats.org/officeDocument/2006/relationships/oleObject" Target="../embeddings/oleObject43.bin"/><Relationship Id="rId19"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 Id="rId22" Type="http://schemas.openxmlformats.org/officeDocument/2006/relationships/oleObject" Target="../embeddings/oleObject4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71.wmf"/><Relationship Id="rId18" Type="http://schemas.openxmlformats.org/officeDocument/2006/relationships/oleObject" Target="../embeddings/oleObject56.bin"/><Relationship Id="rId3" Type="http://schemas.openxmlformats.org/officeDocument/2006/relationships/image" Target="../media/image66.wmf"/><Relationship Id="rId7" Type="http://schemas.openxmlformats.org/officeDocument/2006/relationships/image" Target="../media/image68.wmf"/><Relationship Id="rId12" Type="http://schemas.openxmlformats.org/officeDocument/2006/relationships/oleObject" Target="../embeddings/oleObject54.bin"/><Relationship Id="rId17" Type="http://schemas.openxmlformats.org/officeDocument/2006/relationships/image" Target="../media/image15.svg"/><Relationship Id="rId2" Type="http://schemas.openxmlformats.org/officeDocument/2006/relationships/oleObject" Target="../embeddings/oleObject49.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1.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image" Target="../media/image72.wmf"/><Relationship Id="rId10" Type="http://schemas.openxmlformats.org/officeDocument/2006/relationships/oleObject" Target="../embeddings/oleObject53.bin"/><Relationship Id="rId19" Type="http://schemas.openxmlformats.org/officeDocument/2006/relationships/image" Target="../media/image61.wmf"/><Relationship Id="rId4" Type="http://schemas.openxmlformats.org/officeDocument/2006/relationships/oleObject" Target="../embeddings/oleObject50.bin"/><Relationship Id="rId9" Type="http://schemas.openxmlformats.org/officeDocument/2006/relationships/image" Target="../media/image69.wmf"/><Relationship Id="rId14" Type="http://schemas.openxmlformats.org/officeDocument/2006/relationships/oleObject" Target="../embeddings/oleObject55.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79.wmf"/><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61.bin"/><Relationship Id="rId2" Type="http://schemas.openxmlformats.org/officeDocument/2006/relationships/oleObject" Target="../embeddings/oleObject57.bin"/><Relationship Id="rId1" Type="http://schemas.openxmlformats.org/officeDocument/2006/relationships/slideLayout" Target="../slideLayouts/slideLayout2.xml"/><Relationship Id="rId6" Type="http://schemas.openxmlformats.org/officeDocument/2006/relationships/oleObject" Target="../embeddings/oleObject59.bin"/><Relationship Id="rId11" Type="http://schemas.openxmlformats.org/officeDocument/2006/relationships/image" Target="../media/image15.svg"/><Relationship Id="rId5" Type="http://schemas.openxmlformats.org/officeDocument/2006/relationships/image" Target="../media/image76.wmf"/><Relationship Id="rId15" Type="http://schemas.openxmlformats.org/officeDocument/2006/relationships/image" Target="../media/image73.jpeg"/><Relationship Id="rId10" Type="http://schemas.openxmlformats.org/officeDocument/2006/relationships/image" Target="../media/image14.png"/><Relationship Id="rId4" Type="http://schemas.openxmlformats.org/officeDocument/2006/relationships/oleObject" Target="../embeddings/oleObject58.bin"/><Relationship Id="rId9" Type="http://schemas.openxmlformats.org/officeDocument/2006/relationships/image" Target="../media/image78.wmf"/><Relationship Id="rId1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1367176237"/>
              </p:ext>
            </p:extLst>
          </p:nvPr>
        </p:nvGraphicFramePr>
        <p:xfrm>
          <a:off x="1517650" y="2136775"/>
          <a:ext cx="4041775" cy="7191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1517650" y="2136775"/>
                        <a:ext cx="4041775" cy="7191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3746970323"/>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对象 7">
            <a:extLst>
              <a:ext uri="{FF2B5EF4-FFF2-40B4-BE49-F238E27FC236}">
                <a16:creationId xmlns:a16="http://schemas.microsoft.com/office/drawing/2014/main" id="{C231E4E3-72C9-DEC5-865A-D36CAC0E204F}"/>
              </a:ext>
            </a:extLst>
          </p:cNvPr>
          <p:cNvGraphicFramePr>
            <a:graphicFrameLocks noChangeAspect="1"/>
          </p:cNvGraphicFramePr>
          <p:nvPr>
            <p:extLst>
              <p:ext uri="{D42A27DB-BD31-4B8C-83A1-F6EECF244321}">
                <p14:modId xmlns:p14="http://schemas.microsoft.com/office/powerpoint/2010/main" val="3089701996"/>
              </p:ext>
            </p:extLst>
          </p:nvPr>
        </p:nvGraphicFramePr>
        <p:xfrm>
          <a:off x="7141406" y="949874"/>
          <a:ext cx="1257300" cy="1117600"/>
        </p:xfrm>
        <a:graphic>
          <a:graphicData uri="http://schemas.openxmlformats.org/presentationml/2006/ole">
            <mc:AlternateContent xmlns:mc="http://schemas.openxmlformats.org/markup-compatibility/2006">
              <mc:Choice xmlns:v="urn:schemas-microsoft-com:vml" Requires="v">
                <p:oleObj name="AxMath" r:id="rId22" imgW="628560" imgH="559080" progId="Equation.AxMath">
                  <p:embed/>
                </p:oleObj>
              </mc:Choice>
              <mc:Fallback>
                <p:oleObj name="AxMath" r:id="rId22" imgW="628560" imgH="55908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23"/>
                      <a:stretch>
                        <a:fillRect/>
                      </a:stretch>
                    </p:blipFill>
                    <p:spPr>
                      <a:xfrm>
                        <a:off x="7141406" y="949874"/>
                        <a:ext cx="1257300" cy="1117600"/>
                      </a:xfrm>
                      <a:prstGeom prst="rect">
                        <a:avLst/>
                      </a:prstGeom>
                    </p:spPr>
                  </p:pic>
                </p:oleObj>
              </mc:Fallback>
            </mc:AlternateContent>
          </a:graphicData>
        </a:graphic>
      </p:graphicFrame>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285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690092006"/>
              </p:ext>
            </p:extLst>
          </p:nvPr>
        </p:nvGraphicFramePr>
        <p:xfrm>
          <a:off x="2720306" y="2882532"/>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20306" y="2882532"/>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148924339"/>
              </p:ext>
            </p:extLst>
          </p:nvPr>
        </p:nvGraphicFramePr>
        <p:xfrm>
          <a:off x="1773403" y="3624719"/>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773403" y="3624719"/>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82941967"/>
              </p:ext>
            </p:extLst>
          </p:nvPr>
        </p:nvGraphicFramePr>
        <p:xfrm>
          <a:off x="4734188" y="3625281"/>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34188" y="3625281"/>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34050" y="4471023"/>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1924905" y="5232888"/>
            <a:ext cx="4834659" cy="1248162"/>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a:t>
            </a:r>
            <a:r>
              <a:rPr lang="zh-CN" altLang="en-US" sz="2000" b="1">
                <a:solidFill>
                  <a:schemeClr val="tx1"/>
                </a:solidFill>
                <a:latin typeface="微软雅黑" panose="020B0503020204020204" pitchFamily="34" charset="-122"/>
                <a:ea typeface="微软雅黑" panose="020B0503020204020204" pitchFamily="34" charset="-122"/>
                <a:sym typeface="+mn-ea"/>
              </a:rPr>
              <a:t>，取联合等效</a:t>
            </a:r>
            <a:r>
              <a:rPr lang="zh-CN" altLang="en-US" sz="2000" b="1" dirty="0">
                <a:solidFill>
                  <a:schemeClr val="tx1"/>
                </a:solidFill>
                <a:latin typeface="微软雅黑" panose="020B0503020204020204" pitchFamily="34" charset="-122"/>
                <a:ea typeface="微软雅黑" panose="020B0503020204020204" pitchFamily="34" charset="-122"/>
                <a:sym typeface="+mn-ea"/>
              </a:rPr>
              <a:t>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39798</TotalTime>
  <Words>1208</Words>
  <Application>Microsoft Office PowerPoint</Application>
  <PresentationFormat>宽屏</PresentationFormat>
  <Paragraphs>268</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376</cp:revision>
  <dcterms:created xsi:type="dcterms:W3CDTF">2022-10-24T14:28:29Z</dcterms:created>
  <dcterms:modified xsi:type="dcterms:W3CDTF">2023-12-22T02:22:12Z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